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5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ו'/ניסן/תשע"ג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20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3573016"/>
            <a:ext cx="6400800" cy="3240360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Tel-Aviv University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 smtClean="0"/>
                  <a:t>deleterious mutations</a:t>
                </a:r>
                <a:endParaRPr lang="en-US" sz="3200" dirty="0" smtClean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4000" dirty="0" smtClean="0"/>
                  <a:t>Increasing the mutation rate of individuals with below average fitness increases the population mean fitness</a:t>
                </a:r>
                <a:endParaRPr lang="en-US" sz="40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</a:t>
            </a:r>
            <a:r>
              <a:rPr lang="en-US" dirty="0">
                <a:solidFill>
                  <a:srgbClr val="C00000"/>
                </a:solidFill>
              </a:rPr>
              <a:t>and bones</a:t>
            </a:r>
          </a:p>
          <a:p>
            <a:pPr algn="l" rtl="0"/>
            <a:r>
              <a:rPr lang="en-US" dirty="0"/>
              <a:t>Flying with heavy bones is wasteful</a:t>
            </a:r>
          </a:p>
          <a:p>
            <a:pPr algn="l" rtl="0"/>
            <a:r>
              <a:rPr lang="en-US" dirty="0"/>
              <a:t>Walking and climbing with light bones is </a:t>
            </a:r>
            <a:r>
              <a:rPr lang="en-US" dirty="0" smtClean="0"/>
              <a:t>risky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39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102204" y="3284984"/>
            <a:ext cx="554897" cy="80480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</a:t>
                </a:r>
                <a:r>
                  <a:rPr lang="en-US" b="1" dirty="0"/>
                  <a:t>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 r="-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</a:t>
                </a:r>
                <a:r>
                  <a:rPr lang="en-US" b="1" dirty="0"/>
                  <a:t>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r="-705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</a:t>
            </a:r>
            <a:r>
              <a:rPr lang="en-US" b="1" dirty="0" smtClean="0"/>
              <a:t>adaptation time shorter </a:t>
            </a:r>
            <a:r>
              <a:rPr lang="en-US" dirty="0" smtClean="0"/>
              <a:t>for stress-induced 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66" y="2313002"/>
            <a:ext cx="6428426" cy="4473536"/>
            <a:chOff x="81023" y="2313002"/>
            <a:chExt cx="6428426" cy="4473536"/>
          </a:xfrm>
        </p:grpSpPr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" y="2313002"/>
              <a:ext cx="5787121" cy="447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55576" y="5291916"/>
              <a:ext cx="388166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499992" y="2924944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0857" y="4931876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17161" y="25649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818" y="2741577"/>
              <a:ext cx="143190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>
                  <a:solidFill>
                    <a:srgbClr val="0070C0"/>
                  </a:solidFill>
                </a:rPr>
                <a:t>ab</a:t>
              </a:r>
              <a:endParaRPr lang="he-IL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18" y="4275508"/>
              <a:ext cx="277387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 smtClean="0">
                  <a:solidFill>
                    <a:srgbClr val="00B050"/>
                  </a:solidFill>
                </a:rPr>
                <a:t>aB+Ab</a:t>
              </a:r>
              <a:endParaRPr lang="he-IL" dirty="0">
                <a:solidFill>
                  <a:srgbClr val="00B05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6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</a:t>
            </a:r>
            <a:r>
              <a:rPr lang="en-US" sz="2800" dirty="0" smtClean="0"/>
              <a:t>mutators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1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2304</TotalTime>
  <Words>1213</Words>
  <Application>Microsoft Office PowerPoint</Application>
  <PresentationFormat>On-screen Show (4:3)</PresentationFormat>
  <Paragraphs>340</Paragraphs>
  <Slides>30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a fitness peak</vt:lpstr>
      <vt:lpstr>Adaptation on Fitness Landscapes</vt:lpstr>
      <vt:lpstr>Stress-induced mutation on rugged landscapes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78</cp:revision>
  <dcterms:created xsi:type="dcterms:W3CDTF">2013-03-10T12:34:40Z</dcterms:created>
  <dcterms:modified xsi:type="dcterms:W3CDTF">2013-03-17T14:52:31Z</dcterms:modified>
</cp:coreProperties>
</file>